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-198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17-3217-4CC2-A0AC-95D142E2A551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ACAA-BB4B-426B-9746-330A600CA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17-3217-4CC2-A0AC-95D142E2A551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ACAA-BB4B-426B-9746-330A600CA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17-3217-4CC2-A0AC-95D142E2A551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ACAA-BB4B-426B-9746-330A600CA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17-3217-4CC2-A0AC-95D142E2A551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ACAA-BB4B-426B-9746-330A600CA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17-3217-4CC2-A0AC-95D142E2A551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ACAA-BB4B-426B-9746-330A600CA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17-3217-4CC2-A0AC-95D142E2A551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ACAA-BB4B-426B-9746-330A600CA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17-3217-4CC2-A0AC-95D142E2A551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ACAA-BB4B-426B-9746-330A600CA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17-3217-4CC2-A0AC-95D142E2A551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ACAA-BB4B-426B-9746-330A600CA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17-3217-4CC2-A0AC-95D142E2A551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ACAA-BB4B-426B-9746-330A600CA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17-3217-4CC2-A0AC-95D142E2A551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ACAA-BB4B-426B-9746-330A600CA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17-3217-4CC2-A0AC-95D142E2A551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ACAA-BB4B-426B-9746-330A600CA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70017-3217-4CC2-A0AC-95D142E2A551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3ACAA-BB4B-426B-9746-330A600CA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0" y="955598"/>
            <a:ext cx="6773743" cy="6408652"/>
            <a:chOff x="0" y="955598"/>
            <a:chExt cx="6773743" cy="6408652"/>
          </a:xfrm>
        </p:grpSpPr>
        <p:grpSp>
          <p:nvGrpSpPr>
            <p:cNvPr id="43" name="Group 42"/>
            <p:cNvGrpSpPr/>
            <p:nvPr/>
          </p:nvGrpSpPr>
          <p:grpSpPr>
            <a:xfrm>
              <a:off x="101661" y="955598"/>
              <a:ext cx="6665747" cy="1562262"/>
              <a:chOff x="116632" y="735679"/>
              <a:chExt cx="6665747" cy="1562262"/>
            </a:xfrm>
          </p:grpSpPr>
          <p:pic>
            <p:nvPicPr>
              <p:cNvPr id="5" name="Picture 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0471" t="17096" r="6366" b="31542"/>
              <a:stretch>
                <a:fillRect/>
              </a:stretch>
            </p:blipFill>
            <p:spPr bwMode="auto">
              <a:xfrm>
                <a:off x="230551" y="735679"/>
                <a:ext cx="2168512" cy="13092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792088" y="2051720"/>
                <a:ext cx="747320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i="1" dirty="0" err="1" smtClean="0"/>
                  <a:t>Anisakidae</a:t>
                </a:r>
                <a:endParaRPr lang="en-US" sz="1000" i="1" dirty="0"/>
              </a:p>
            </p:txBody>
          </p:sp>
          <p:pic>
            <p:nvPicPr>
              <p:cNvPr id="22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40471" t="17096" r="6867" b="32344"/>
              <a:stretch>
                <a:fillRect/>
              </a:stretch>
            </p:blipFill>
            <p:spPr bwMode="auto">
              <a:xfrm>
                <a:off x="2329525" y="735679"/>
                <a:ext cx="2160241" cy="1296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2952328" y="2051720"/>
                <a:ext cx="1071127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i="1" dirty="0" err="1" smtClean="0"/>
                  <a:t>Acanthochondria</a:t>
                </a:r>
                <a:endParaRPr lang="en-GB" sz="1000" i="1" dirty="0" smtClean="0"/>
              </a:p>
            </p:txBody>
          </p:sp>
          <p:pic>
            <p:nvPicPr>
              <p:cNvPr id="24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40471" t="17096" r="6366" b="31542"/>
              <a:stretch>
                <a:fillRect/>
              </a:stretch>
            </p:blipFill>
            <p:spPr bwMode="auto">
              <a:xfrm>
                <a:off x="4577515" y="735679"/>
                <a:ext cx="2204864" cy="12965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TextBox 24"/>
              <p:cNvSpPr txBox="1"/>
              <p:nvPr/>
            </p:nvSpPr>
            <p:spPr>
              <a:xfrm>
                <a:off x="5256584" y="2051720"/>
                <a:ext cx="990977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i="1" dirty="0" err="1" smtClean="0"/>
                  <a:t>Lepeophtheirus</a:t>
                </a:r>
                <a:endParaRPr lang="en-GB" sz="1000" i="1" dirty="0" smtClean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6632" y="755576"/>
                <a:ext cx="317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A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348880" y="755576"/>
                <a:ext cx="3097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B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581128" y="755576"/>
                <a:ext cx="3080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</a:t>
                </a:r>
                <a:endParaRPr lang="en-US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105939" y="2566843"/>
              <a:ext cx="6616845" cy="1572478"/>
              <a:chOff x="116632" y="2381647"/>
              <a:chExt cx="6616845" cy="1572478"/>
            </a:xfrm>
          </p:grpSpPr>
          <p:pic>
            <p:nvPicPr>
              <p:cNvPr id="3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40471" t="17096" r="5864" b="31542"/>
              <a:stretch>
                <a:fillRect/>
              </a:stretch>
            </p:blipFill>
            <p:spPr bwMode="auto">
              <a:xfrm>
                <a:off x="2325247" y="2404302"/>
                <a:ext cx="2189895" cy="13098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2924944" y="3707904"/>
                <a:ext cx="1253869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err="1" smtClean="0"/>
                  <a:t>Furunculosis</a:t>
                </a:r>
                <a:r>
                  <a:rPr lang="en-GB" sz="1000" dirty="0" smtClean="0"/>
                  <a:t> vaccine</a:t>
                </a:r>
                <a:endParaRPr lang="en-US" sz="10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445224" y="3707904"/>
                <a:ext cx="595035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err="1" smtClean="0"/>
                  <a:t>Lindane</a:t>
                </a:r>
                <a:endParaRPr lang="en-US" sz="1000" dirty="0"/>
              </a:p>
            </p:txBody>
          </p:sp>
          <p:pic>
            <p:nvPicPr>
              <p:cNvPr id="26" name="Picture 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40471" t="17096" r="6366" b="31542"/>
              <a:stretch>
                <a:fillRect/>
              </a:stretch>
            </p:blipFill>
            <p:spPr bwMode="auto">
              <a:xfrm>
                <a:off x="4573237" y="2411760"/>
                <a:ext cx="2160240" cy="1304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Picture 1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l="40471" t="17096" r="6867" b="32344"/>
              <a:stretch>
                <a:fillRect/>
              </a:stretch>
            </p:blipFill>
            <p:spPr bwMode="auto">
              <a:xfrm>
                <a:off x="164259" y="2406998"/>
                <a:ext cx="2160243" cy="1296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620688" y="3707904"/>
                <a:ext cx="1178528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/>
                  <a:t>Liver abnormalities</a:t>
                </a:r>
                <a:endParaRPr lang="en-US" sz="1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16632" y="2411760"/>
                <a:ext cx="32733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D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347595" y="2400697"/>
                <a:ext cx="29687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E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627666" y="2381647"/>
                <a:ext cx="29046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F</a:t>
                </a:r>
                <a:endParaRPr lang="en-US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132899" y="4173227"/>
              <a:ext cx="6592201" cy="1562980"/>
              <a:chOff x="145579" y="4156893"/>
              <a:chExt cx="6592201" cy="1562980"/>
            </a:xfrm>
          </p:grpSpPr>
          <p:pic>
            <p:nvPicPr>
              <p:cNvPr id="7" name="Picture 8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40471" t="17096" r="6366" b="32344"/>
              <a:stretch>
                <a:fillRect/>
              </a:stretch>
            </p:blipFill>
            <p:spPr bwMode="auto">
              <a:xfrm>
                <a:off x="159494" y="4169123"/>
                <a:ext cx="2169369" cy="128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518964" y="5455518"/>
                <a:ext cx="139653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err="1" smtClean="0"/>
                  <a:t>Perfluoro-octanoic</a:t>
                </a:r>
                <a:r>
                  <a:rPr lang="en-GB" sz="1000" dirty="0" smtClean="0"/>
                  <a:t> acid</a:t>
                </a:r>
                <a:endParaRPr lang="en-US" sz="1000" dirty="0"/>
              </a:p>
            </p:txBody>
          </p:sp>
          <p:pic>
            <p:nvPicPr>
              <p:cNvPr id="9" name="Picture 9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 l="40471" t="17899" r="6366" b="31541"/>
              <a:stretch>
                <a:fillRect/>
              </a:stretch>
            </p:blipFill>
            <p:spPr bwMode="auto">
              <a:xfrm>
                <a:off x="2327234" y="4161656"/>
                <a:ext cx="2188869" cy="13009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2919512" y="5471856"/>
                <a:ext cx="1471878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i="1" dirty="0" err="1"/>
                  <a:t>t</a:t>
                </a:r>
                <a:r>
                  <a:rPr lang="en-GB" sz="1000" i="1" dirty="0" err="1" smtClean="0"/>
                  <a:t>ert</a:t>
                </a:r>
                <a:r>
                  <a:rPr lang="en-GB" sz="1000" dirty="0" smtClean="0"/>
                  <a:t>-butyl </a:t>
                </a:r>
                <a:r>
                  <a:rPr lang="en-GB" sz="1000" dirty="0" err="1" smtClean="0"/>
                  <a:t>hydroperoxide</a:t>
                </a:r>
                <a:endParaRPr lang="en-US" sz="1000" dirty="0"/>
              </a:p>
            </p:txBody>
          </p:sp>
          <p:pic>
            <p:nvPicPr>
              <p:cNvPr id="12" name="Picture 10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 l="40471" t="17096" r="6366" b="31542"/>
              <a:stretch>
                <a:fillRect/>
              </a:stretch>
            </p:blipFill>
            <p:spPr bwMode="auto">
              <a:xfrm>
                <a:off x="4575224" y="4156894"/>
                <a:ext cx="2162556" cy="1305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5115975" y="5473652"/>
                <a:ext cx="1350050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/>
                  <a:t>3-methylcholanthrene</a:t>
                </a:r>
                <a:endParaRPr lang="en-US" sz="1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45579" y="4161656"/>
                <a:ext cx="33054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G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350790" y="4156893"/>
                <a:ext cx="32893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H</a:t>
                </a:r>
                <a:endParaRPr lang="en-US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576184" y="4160740"/>
                <a:ext cx="24237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I</a:t>
                </a:r>
                <a:endParaRPr lang="en-US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0" y="5777458"/>
              <a:ext cx="6773743" cy="1586792"/>
              <a:chOff x="20312" y="5932511"/>
              <a:chExt cx="6773743" cy="1586792"/>
            </a:xfrm>
          </p:grpSpPr>
          <p:pic>
            <p:nvPicPr>
              <p:cNvPr id="14" name="Picture 11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l="40471" t="17096" r="6867" b="31542"/>
              <a:stretch>
                <a:fillRect/>
              </a:stretch>
            </p:blipFill>
            <p:spPr bwMode="auto">
              <a:xfrm>
                <a:off x="20312" y="5942036"/>
                <a:ext cx="2179724" cy="13285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77118" y="7273082"/>
                <a:ext cx="1135247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/>
                  <a:t>Cadmium chloride</a:t>
                </a:r>
                <a:endParaRPr lang="en-US" sz="1000" dirty="0"/>
              </a:p>
            </p:txBody>
          </p:sp>
          <p:pic>
            <p:nvPicPr>
              <p:cNvPr id="16" name="Picture 12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 l="40471" t="17096" r="6366" b="32344"/>
              <a:stretch>
                <a:fillRect/>
              </a:stretch>
            </p:blipFill>
            <p:spPr bwMode="auto">
              <a:xfrm>
                <a:off x="2334866" y="5942035"/>
                <a:ext cx="2238286" cy="1330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3371789" y="7261508"/>
                <a:ext cx="63831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err="1" smtClean="0"/>
                  <a:t>Estradiol</a:t>
                </a:r>
                <a:endParaRPr lang="en-US" sz="1000" dirty="0"/>
              </a:p>
            </p:txBody>
          </p:sp>
          <p:pic>
            <p:nvPicPr>
              <p:cNvPr id="18" name="Picture 13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 l="40471" t="17096" r="6366" b="31542"/>
              <a:stretch>
                <a:fillRect/>
              </a:stretch>
            </p:blipFill>
            <p:spPr bwMode="auto">
              <a:xfrm>
                <a:off x="4582856" y="5932511"/>
                <a:ext cx="2211199" cy="1335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5382478" y="7261507"/>
                <a:ext cx="857927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err="1" smtClean="0"/>
                  <a:t>Aroclor</a:t>
                </a:r>
                <a:r>
                  <a:rPr lang="en-GB" sz="1000" dirty="0" smtClean="0"/>
                  <a:t> 1254</a:t>
                </a:r>
                <a:endParaRPr lang="en-US" sz="1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23916" y="5941120"/>
                <a:ext cx="2584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J</a:t>
                </a:r>
                <a:endParaRPr lang="en-US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318263" y="5941120"/>
                <a:ext cx="3048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K</a:t>
                </a: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575092" y="5941120"/>
                <a:ext cx="28245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L</a:t>
                </a:r>
                <a:endParaRPr lang="en-US" dirty="0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30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Williams</dc:creator>
  <cp:lastModifiedBy>Tim Williams</cp:lastModifiedBy>
  <cp:revision>23</cp:revision>
  <dcterms:created xsi:type="dcterms:W3CDTF">2010-09-20T16:02:49Z</dcterms:created>
  <dcterms:modified xsi:type="dcterms:W3CDTF">2011-05-06T14:09:05Z</dcterms:modified>
</cp:coreProperties>
</file>